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190" y="-1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9D74F-4B04-4008-8C1F-2C4015424AE6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5B067-10F2-46E0-9B76-903FE72259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7638" y="835025"/>
            <a:ext cx="6592887" cy="3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S4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Rectangle 1"/>
          <p:cNvSpPr>
            <a:spLocks noChangeArrowheads="1"/>
          </p:cNvSpPr>
          <p:nvPr/>
        </p:nvSpPr>
        <p:spPr bwMode="auto">
          <a:xfrm>
            <a:off x="971236" y="5058313"/>
            <a:ext cx="799926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S4.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Twi1 in vitro activity assay with 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2,4,6-trihydroxy-benzoic acid (2,4,6-THBA)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as the sugar acceptor.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SIR chromatograms of </a:t>
            </a:r>
            <a:r>
              <a:rPr lang="en-GB" sz="1200" i="1" dirty="0" smtClean="0">
                <a:latin typeface="Arial" pitchFamily="34" charset="0"/>
                <a:cs typeface="Arial" pitchFamily="34" charset="0"/>
              </a:rPr>
              <a:t>m/z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=169 [M-H]</a:t>
            </a:r>
            <a:r>
              <a:rPr lang="en-GB" sz="1200" baseline="300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and 331 [M-H]</a:t>
            </a:r>
            <a:r>
              <a:rPr lang="en-GB" sz="1200" baseline="300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corresponding to 2,4,6-THBA and </a:t>
            </a:r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glucosylated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2,4,6-THBA, respectively.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Left panel shows the chromatographic peak obtained when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2,4,6-THBA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was incubated with UDP-glucose in the presence of the Control sample (protein extract from the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N. </a:t>
            </a:r>
            <a:r>
              <a:rPr lang="en-US" sz="1200" i="1" dirty="0" err="1" smtClean="0">
                <a:latin typeface="Arial" pitchFamily="34" charset="0"/>
                <a:cs typeface="Arial" pitchFamily="34" charset="0"/>
              </a:rPr>
              <a:t>benthamiana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leaves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agroinoculated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with the pGWB8 empty vector). Right panel corresponds to the chromatogram obtained upon incubation with the Twi1 purified recombinant protein expressed in the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N. </a:t>
            </a:r>
            <a:r>
              <a:rPr lang="en-US" sz="1200" i="1" dirty="0" err="1" smtClean="0">
                <a:latin typeface="Arial" pitchFamily="34" charset="0"/>
                <a:cs typeface="Arial" pitchFamily="34" charset="0"/>
              </a:rPr>
              <a:t>benthamiana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agroinoculated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leaves. The differential peak was detected, corresponding to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2,4,6-THBA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conjugated with glucose. Samples were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analysed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by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UPLC-Q-</a:t>
            </a:r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ToF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-MS.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122</Words>
  <Application>Microsoft Office PowerPoint</Application>
  <PresentationFormat>A4 (210 x 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35</cp:revision>
  <dcterms:created xsi:type="dcterms:W3CDTF">2019-09-04T15:42:00Z</dcterms:created>
  <dcterms:modified xsi:type="dcterms:W3CDTF">2019-09-18T09:14:59Z</dcterms:modified>
</cp:coreProperties>
</file>